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8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0" r:id="rId13"/>
    <p:sldId id="269" r:id="rId14"/>
    <p:sldId id="280" r:id="rId15"/>
    <p:sldId id="279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0" r:id="rId24"/>
    <p:sldId id="271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1557"/>
    <a:srgbClr val="231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5D66BB33-0955-4838-B05B-C47F45D18730}" type="datetimeFigureOut">
              <a:rPr lang="en-IN" smtClean="0"/>
              <a:t>25-04-2018</a:t>
            </a:fld>
            <a:endParaRPr lang="en-IN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IN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3D238D5C-11CF-49D3-A994-431D7FB6EFE4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03040" y="-1035496"/>
            <a:ext cx="8893496" cy="3933056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Times New Roman" pitchFamily="18" charset="0"/>
                <a:cs typeface="Times New Roman" pitchFamily="18" charset="0"/>
              </a:rPr>
              <a:t>Department </a:t>
            </a:r>
            <a:r>
              <a:rPr lang="en-IN" sz="32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Times New Roman" pitchFamily="18" charset="0"/>
                <a:cs typeface="Times New Roman" pitchFamily="18" charset="0"/>
              </a:rPr>
              <a:t>of Technical Education</a:t>
            </a:r>
            <a:r>
              <a:rPr lang="en-IN" sz="36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sz="36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IN" sz="32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Times New Roman" pitchFamily="18" charset="0"/>
                <a:cs typeface="Times New Roman" pitchFamily="18" charset="0"/>
              </a:rPr>
              <a:t>Govt. CPC POLYTECHNIC  </a:t>
            </a:r>
            <a:br>
              <a:rPr lang="en-IN" sz="32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IN" sz="32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Times New Roman" pitchFamily="18" charset="0"/>
                <a:cs typeface="Times New Roman" pitchFamily="18" charset="0"/>
              </a:rPr>
              <a:t>Mysore</a:t>
            </a:r>
            <a:r>
              <a:rPr lang="en-IN" sz="3200" b="1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sz="3200" b="1" dirty="0">
                <a:latin typeface="Times New Roman" pitchFamily="18" charset="0"/>
                <a:cs typeface="Times New Roman" pitchFamily="18" charset="0"/>
              </a:rPr>
            </a:b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sz="32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3200" b="1" dirty="0" smtClean="0">
                <a:solidFill>
                  <a:schemeClr val="accent4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Presentation </a:t>
            </a:r>
            <a:r>
              <a:rPr lang="en-IN" sz="3200" b="1" dirty="0">
                <a:solidFill>
                  <a:schemeClr val="accent4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IN" sz="3200" b="1" dirty="0" smtClean="0">
                <a:solidFill>
                  <a:schemeClr val="accent4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n : Online Mentor Management</a:t>
            </a:r>
            <a:endParaRPr lang="en-IN" sz="3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7584" y="2708920"/>
            <a:ext cx="8064896" cy="4005064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IN" sz="4000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IN" sz="4000" b="1" dirty="0" smtClean="0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IN" sz="40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Under </a:t>
            </a:r>
            <a:r>
              <a:rPr lang="en-IN" sz="4000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the guidance of :</a:t>
            </a:r>
          </a:p>
          <a:p>
            <a:pPr algn="ctr"/>
            <a:r>
              <a:rPr lang="en-IN" sz="4000" b="1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Yeshaswini M R </a:t>
            </a:r>
            <a:r>
              <a:rPr lang="en-IN" sz="2200" b="1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BE</a:t>
            </a:r>
            <a:endParaRPr lang="en-IN" sz="2200" b="1" dirty="0">
              <a:solidFill>
                <a:srgbClr val="00B0F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IN" sz="4000" b="1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Lecturer Of </a:t>
            </a:r>
          </a:p>
          <a:p>
            <a:pPr algn="ctr"/>
            <a:r>
              <a:rPr lang="en-IN" sz="4000" b="1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Department </a:t>
            </a:r>
            <a:r>
              <a:rPr lang="en-IN" sz="4000" b="1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of computer Science and Engg</a:t>
            </a:r>
          </a:p>
          <a:p>
            <a:pPr algn="ctr"/>
            <a:endParaRPr lang="en-IN" sz="3800" b="1" dirty="0" smtClean="0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IN" sz="38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3800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By </a:t>
            </a:r>
            <a:r>
              <a:rPr lang="en-IN" sz="38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:     Aishwarya Duth G</a:t>
            </a:r>
            <a:r>
              <a:rPr lang="en-IN" sz="26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[108CS15001]</a:t>
            </a:r>
            <a:endParaRPr lang="en-IN" sz="3800" b="1" dirty="0" smtClean="0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IN" sz="38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    Shaistha Khanum</a:t>
            </a:r>
            <a:r>
              <a:rPr lang="en-IN" sz="26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[108CS15047]</a:t>
            </a:r>
            <a:endParaRPr lang="en-IN" sz="3800" b="1" dirty="0" smtClean="0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IN" sz="38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 Farah Khanum </a:t>
            </a:r>
            <a:r>
              <a:rPr lang="en-IN" sz="26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[108CS15009]</a:t>
            </a:r>
            <a:endParaRPr lang="en-IN" sz="2600" b="1" dirty="0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IN" sz="3800" b="1" dirty="0" err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SharadaKumar</a:t>
            </a:r>
            <a:r>
              <a:rPr lang="en-IN" sz="38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3800" b="1" dirty="0" err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Shivanand</a:t>
            </a:r>
            <a:r>
              <a:rPr lang="en-IN" sz="38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3800" b="1" dirty="0" err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Chandapur</a:t>
            </a:r>
            <a:r>
              <a:rPr lang="en-IN" sz="38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b="1" dirty="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[108CS15049]</a:t>
            </a:r>
            <a:endParaRPr lang="en-IN" sz="2200" b="1" dirty="0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IN" sz="22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93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Student Module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The Sub Modules:</a:t>
            </a:r>
          </a:p>
          <a:p>
            <a:pPr marL="0" indent="0">
              <a:buNone/>
            </a:pPr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Profile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Add  Personal Information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View Attendance/Co-curricular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View Marks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Log out</a:t>
            </a:r>
          </a:p>
          <a:p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56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 smtClean="0">
                <a:latin typeface="Times New Roman" pitchFamily="18" charset="0"/>
                <a:cs typeface="Times New Roman" pitchFamily="18" charset="0"/>
              </a:rPr>
              <a:t>Working of Student</a:t>
            </a:r>
            <a:endParaRPr lang="en-IN" sz="4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Student first has to register to the web page.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After getting registered , the student gets his username and password so that he can get login to his account.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student has to add their personal details.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student can view their marks, attendance and co-curricular activities etc.</a:t>
            </a:r>
          </a:p>
        </p:txBody>
      </p:sp>
    </p:spTree>
    <p:extLst>
      <p:ext uri="{BB962C8B-B14F-4D97-AF65-F5344CB8AC3E}">
        <p14:creationId xmlns:p14="http://schemas.microsoft.com/office/powerpoint/2010/main" val="334278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Advantages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To reduce paperwork.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To make storage information more efficient and secure.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To have a user friendly interface.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To operate it easily and with minimum experience.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To save time and energy of the admin.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Easy to back up the data.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17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Disadvantages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Maintaining and Updating the records into database is quite difficult.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Searching information of students is  a difficult.</a:t>
            </a:r>
          </a:p>
          <a:p>
            <a:pPr marL="0" indent="0">
              <a:buNone/>
            </a:pP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46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Data Flow Diagram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F:\PROJECT\new df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772816"/>
            <a:ext cx="7743019" cy="388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51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1143000"/>
          </a:xfrm>
        </p:spPr>
        <p:txBody>
          <a:bodyPr/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Requirements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9632" y="1340768"/>
            <a:ext cx="8147248" cy="51845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 smtClean="0"/>
              <a:t>     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Hardware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R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equirements 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Processor              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-     Pentium III and above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Speed                     -   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1.1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Ghz min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Hard Disk              -   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20 GB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 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endParaRPr lang="en-US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   Software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R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equirements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Operating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System		-	 Windows 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Programming Language	- 	PHP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 HTML, CSS, BOOTSTRAP 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Storage			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	My sql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 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57724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Snap Shots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F:\PROJECT\index pag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35100" y="2192863"/>
            <a:ext cx="7499350" cy="331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67744" y="5661248"/>
            <a:ext cx="45365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                   Snapshot </a:t>
            </a: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1: Index page</a:t>
            </a:r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38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Snapshot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2: Admin Login page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dirty="0">
                <a:latin typeface="Times New Roman" pitchFamily="18" charset="0"/>
                <a:cs typeface="Times New Roman" pitchFamily="18" charset="0"/>
              </a:rPr>
            </a:b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F:\PROJECT\adminpag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35100" y="2025417"/>
            <a:ext cx="7499350" cy="364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222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6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Snapshot </a:t>
            </a:r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3: Admin Dashboard page</a:t>
            </a:r>
            <a:r>
              <a:rPr lang="en-IN" sz="36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sz="3600" dirty="0">
                <a:latin typeface="Times New Roman" pitchFamily="18" charset="0"/>
                <a:cs typeface="Times New Roman" pitchFamily="18" charset="0"/>
              </a:rPr>
            </a:br>
            <a:endParaRPr lang="en-IN" sz="3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100" y="2085808"/>
            <a:ext cx="7499350" cy="352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59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Snapshot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4: Mentor Login page</a:t>
            </a:r>
            <a:r>
              <a:rPr lang="en-IN" b="1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b="1" dirty="0">
                <a:latin typeface="Times New Roman" pitchFamily="18" charset="0"/>
                <a:cs typeface="Times New Roman" pitchFamily="18" charset="0"/>
              </a:rPr>
            </a:b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580" y="1447800"/>
            <a:ext cx="558839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4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Abstract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0533" y="1412776"/>
            <a:ext cx="8229600" cy="4525963"/>
          </a:xfrm>
        </p:spPr>
        <p:txBody>
          <a:bodyPr>
            <a:normAutofit/>
          </a:bodyPr>
          <a:lstStyle/>
          <a:p>
            <a:pPr algn="just"/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The Education become an important part of society. As education is being developed in society, the educational management system has to be developed.</a:t>
            </a:r>
          </a:p>
          <a:p>
            <a:pPr algn="just"/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Online Mentor Management System consists of task such as student database, lecturers database, maintaining attendance and there performance.</a:t>
            </a:r>
          </a:p>
        </p:txBody>
      </p:sp>
    </p:spTree>
    <p:extLst>
      <p:ext uri="{BB962C8B-B14F-4D97-AF65-F5344CB8AC3E}">
        <p14:creationId xmlns:p14="http://schemas.microsoft.com/office/powerpoint/2010/main" val="245188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Snapshot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5: Mentor Dashboard page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dirty="0">
                <a:latin typeface="Times New Roman" pitchFamily="18" charset="0"/>
                <a:cs typeface="Times New Roman" pitchFamily="18" charset="0"/>
              </a:rPr>
            </a:b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100" y="1806730"/>
            <a:ext cx="7499350" cy="408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52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Snapshot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6: Student Login page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dirty="0">
                <a:latin typeface="Times New Roman" pitchFamily="18" charset="0"/>
                <a:cs typeface="Times New Roman" pitchFamily="18" charset="0"/>
              </a:rPr>
            </a:b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514" y="1447800"/>
            <a:ext cx="6728521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174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6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Snapshot </a:t>
            </a:r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7: Student Dashboard page</a:t>
            </a:r>
            <a:r>
              <a:rPr lang="en-IN" sz="36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sz="3600" dirty="0">
                <a:latin typeface="Times New Roman" pitchFamily="18" charset="0"/>
                <a:cs typeface="Times New Roman" pitchFamily="18" charset="0"/>
              </a:rPr>
            </a:br>
            <a:endParaRPr lang="en-IN" sz="3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100" y="1858477"/>
            <a:ext cx="7499350" cy="397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4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CONCLUSION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This processes of project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helps for all the students,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Lecturers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and Head of the department. 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It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provides accurate information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always.</a:t>
            </a:r>
          </a:p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All gathered and extra information can be saved and can be accessed at any time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It helps for students to get knowledge development. </a:t>
            </a:r>
          </a:p>
          <a:p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92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sz="40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sz="40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IN" sz="4000" b="1" dirty="0" smtClean="0">
                <a:latin typeface="Times New Roman" pitchFamily="18" charset="0"/>
                <a:cs typeface="Times New Roman" pitchFamily="18" charset="0"/>
              </a:rPr>
              <a:t>BIBLOGRAPHY</a:t>
            </a:r>
            <a:endParaRPr lang="en-IN" sz="4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www.rapidsofttechnologies.com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www.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mybringback.com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www.tutorial-series/android-tutorial using-remote-databases-php-and-MySQL/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IN" dirty="0">
                <a:latin typeface="Times New Roman" pitchFamily="18" charset="0"/>
                <a:cs typeface="Times New Roman" pitchFamily="18" charset="0"/>
              </a:rPr>
              <a:t>www.w3schools.com</a:t>
            </a:r>
          </a:p>
          <a:p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05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0"/>
            <a:ext cx="8229600" cy="1143000"/>
          </a:xfrm>
        </p:spPr>
        <p:txBody>
          <a:bodyPr/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Contents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1640" y="980728"/>
            <a:ext cx="8291264" cy="5001419"/>
          </a:xfrm>
        </p:spPr>
        <p:txBody>
          <a:bodyPr>
            <a:noAutofit/>
          </a:bodyPr>
          <a:lstStyle/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Online Mentor Management System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HOD Module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Working of Hod Module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Mentor Module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Working of Mentor Module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Student Module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Working of Student Module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Advantages &amp;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Disadvantages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Data flow diagram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Snapshots &amp; Requirements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Conclusion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Bibliography</a:t>
            </a:r>
          </a:p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81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800" b="1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IN" sz="4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 algn="just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Using Online mentor management 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system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we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can manage the student performance details throughout the academic year. The OBE based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system provides the easiest way to manage the details of the student by the particularly assigned mentor and head of department (HOD).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95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800" b="1" dirty="0" smtClean="0">
                <a:latin typeface="Times New Roman" pitchFamily="18" charset="0"/>
                <a:cs typeface="Times New Roman" pitchFamily="18" charset="0"/>
              </a:rPr>
              <a:t>Online Mentor </a:t>
            </a:r>
            <a:r>
              <a:rPr lang="en-IN" sz="4800" b="1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IN" sz="4800" b="1" dirty="0" smtClean="0">
                <a:latin typeface="Times New Roman" pitchFamily="18" charset="0"/>
                <a:cs typeface="Times New Roman" pitchFamily="18" charset="0"/>
              </a:rPr>
              <a:t>anagement</a:t>
            </a:r>
            <a:endParaRPr lang="en-IN" sz="4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IN" sz="3600" dirty="0" smtClean="0">
                <a:latin typeface="Times New Roman" pitchFamily="18" charset="0"/>
                <a:cs typeface="Times New Roman" pitchFamily="18" charset="0"/>
              </a:rPr>
              <a:t>Online mentor management system helps to maintain the credential information and to improve overall students development.</a:t>
            </a:r>
            <a:r>
              <a:rPr lang="en-IN" sz="3600" dirty="0" smtClean="0">
                <a:latin typeface="Times New Roman" pitchFamily="18" charset="0"/>
                <a:cs typeface="Times New Roman" pitchFamily="18" charset="0"/>
              </a:rPr>
              <a:t>  </a:t>
            </a:r>
            <a:endParaRPr lang="en-IN" sz="3600" dirty="0" smtClean="0">
              <a:latin typeface="Times New Roman" pitchFamily="18" charset="0"/>
              <a:cs typeface="Times New Roman" pitchFamily="18" charset="0"/>
            </a:endParaRPr>
          </a:p>
          <a:p>
            <a:pPr lvl="2"/>
            <a:r>
              <a:rPr lang="en-IN" sz="3200" dirty="0" err="1" smtClean="0">
                <a:latin typeface="Times New Roman" pitchFamily="18" charset="0"/>
                <a:cs typeface="Times New Roman" pitchFamily="18" charset="0"/>
              </a:rPr>
              <a:t>Hod</a:t>
            </a:r>
            <a:endParaRPr lang="en-IN" sz="3200" dirty="0" smtClean="0">
              <a:latin typeface="Times New Roman" pitchFamily="18" charset="0"/>
              <a:cs typeface="Times New Roman" pitchFamily="18" charset="0"/>
            </a:endParaRPr>
          </a:p>
          <a:p>
            <a:pPr lvl="2"/>
            <a:r>
              <a:rPr lang="en-IN" sz="3200" dirty="0" smtClean="0">
                <a:latin typeface="Times New Roman" pitchFamily="18" charset="0"/>
                <a:cs typeface="Times New Roman" pitchFamily="18" charset="0"/>
              </a:rPr>
              <a:t>Mentor/guide</a:t>
            </a:r>
          </a:p>
          <a:p>
            <a:pPr lvl="2"/>
            <a:r>
              <a:rPr lang="en-IN" sz="3200" dirty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IN" sz="3200" dirty="0" smtClean="0">
                <a:latin typeface="Times New Roman" pitchFamily="18" charset="0"/>
                <a:cs typeface="Times New Roman" pitchFamily="18" charset="0"/>
              </a:rPr>
              <a:t>tudent</a:t>
            </a:r>
            <a:endParaRPr lang="en-IN" sz="32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07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HOD Module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9632" y="1412776"/>
            <a:ext cx="8219256" cy="504056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SUB MODULES:</a:t>
            </a:r>
          </a:p>
          <a:p>
            <a:pPr marL="0" indent="0">
              <a:buNone/>
            </a:pP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Students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Add mentor</a:t>
            </a:r>
          </a:p>
          <a:p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View mentor</a:t>
            </a:r>
          </a:p>
          <a:p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Assign Students </a:t>
            </a:r>
          </a:p>
          <a:p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View IA</a:t>
            </a:r>
          </a:p>
          <a:p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View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Attendance/Co-curricular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View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CGPA and 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Log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out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404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800" b="1" dirty="0" smtClean="0">
                <a:latin typeface="Times New Roman" pitchFamily="18" charset="0"/>
                <a:cs typeface="Times New Roman" pitchFamily="18" charset="0"/>
              </a:rPr>
              <a:t>Working of HOD module</a:t>
            </a:r>
            <a:endParaRPr lang="en-IN" sz="4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1640" y="1556792"/>
            <a:ext cx="7498080" cy="4800600"/>
          </a:xfrm>
        </p:spPr>
        <p:txBody>
          <a:bodyPr>
            <a:normAutofit/>
          </a:bodyPr>
          <a:lstStyle/>
          <a:p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Firstly  the hod has to add mentor of the particular department and then they have to  assign student to a particular mentor.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Then hod can  view mentors, registered student, view IA marks, view attendance/co-curricular activities, view CGPA.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The whole project is managed under HOD control.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264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Mentor Module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1640" y="1052736"/>
            <a:ext cx="8219256" cy="485740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ub Modules: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Profile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View student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Subject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Add Attendance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View Attendance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Add IA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View IA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Add marks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View marks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Feedback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Send SMS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Logout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972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Working </a:t>
            </a:r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of Mentor Module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The mentor can add the marks of the students, attendance and other activities of their assigned students.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Mentor can view 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the overall performance of the students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Sending SMS 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to the students parents whose attendance  is shortage.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Receiving feedback from </a:t>
            </a:r>
            <a:r>
              <a:rPr lang="en-IN" sz="2800" dirty="0" err="1" smtClean="0">
                <a:latin typeface="Times New Roman" pitchFamily="18" charset="0"/>
                <a:cs typeface="Times New Roman" pitchFamily="18" charset="0"/>
              </a:rPr>
              <a:t>hod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, helps mentor to know there progress towards their assigned students.</a:t>
            </a:r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pPr lvl="5"/>
            <a:endParaRPr lang="en-IN" sz="16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61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1668</TotalTime>
  <Words>577</Words>
  <Application>Microsoft Office PowerPoint</Application>
  <PresentationFormat>On-screen Show (4:3)</PresentationFormat>
  <Paragraphs>133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Solstice</vt:lpstr>
      <vt:lpstr>Department of Technical Education Govt. CPC POLYTECHNIC   Mysore   Presentation On : Online Mentor Management</vt:lpstr>
      <vt:lpstr>Abstract</vt:lpstr>
      <vt:lpstr>Contents</vt:lpstr>
      <vt:lpstr>Introduction</vt:lpstr>
      <vt:lpstr>Online Mentor Management</vt:lpstr>
      <vt:lpstr>HOD Module</vt:lpstr>
      <vt:lpstr>Working of HOD module</vt:lpstr>
      <vt:lpstr>Mentor Module</vt:lpstr>
      <vt:lpstr>Working of Mentor Module</vt:lpstr>
      <vt:lpstr>Student Module</vt:lpstr>
      <vt:lpstr>Working of Student</vt:lpstr>
      <vt:lpstr>Advantages</vt:lpstr>
      <vt:lpstr>Disadvantages</vt:lpstr>
      <vt:lpstr>Data Flow Diagram</vt:lpstr>
      <vt:lpstr>Requirements</vt:lpstr>
      <vt:lpstr>Snap Shots</vt:lpstr>
      <vt:lpstr> Snapshot 2: Admin Login page </vt:lpstr>
      <vt:lpstr> Snapshot 3: Admin Dashboard page </vt:lpstr>
      <vt:lpstr> Snapshot 4: Mentor Login page </vt:lpstr>
      <vt:lpstr> Snapshot 5: Mentor Dashboard page </vt:lpstr>
      <vt:lpstr> Snapshot 6: Student Login page </vt:lpstr>
      <vt:lpstr> Snapshot 7: Student Dashboard page </vt:lpstr>
      <vt:lpstr>CONCLUSION</vt:lpstr>
      <vt:lpstr> BIBLOGRAPHY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work</dc:title>
  <dc:creator>varsha</dc:creator>
  <cp:lastModifiedBy>varsha</cp:lastModifiedBy>
  <cp:revision>48</cp:revision>
  <dcterms:created xsi:type="dcterms:W3CDTF">2018-03-29T05:45:09Z</dcterms:created>
  <dcterms:modified xsi:type="dcterms:W3CDTF">2018-04-25T04:01:27Z</dcterms:modified>
</cp:coreProperties>
</file>

<file path=docProps/thumbnail.jpeg>
</file>